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74" r:id="rId3"/>
    <p:sldId id="381" r:id="rId4"/>
    <p:sldId id="382" r:id="rId5"/>
    <p:sldId id="375" r:id="rId6"/>
    <p:sldId id="378" r:id="rId7"/>
    <p:sldId id="373" r:id="rId8"/>
    <p:sldId id="306" r:id="rId9"/>
    <p:sldId id="38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98"/>
    <p:restoredTop sz="94518"/>
  </p:normalViewPr>
  <p:slideViewPr>
    <p:cSldViewPr snapToGrid="0" snapToObjects="1">
      <p:cViewPr varScale="1">
        <p:scale>
          <a:sx n="132" d="100"/>
          <a:sy n="132" d="100"/>
        </p:scale>
        <p:origin x="17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1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8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2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094F-A2EB-374B-803F-F558A95AA988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5EF0E-6332-EC31-33D4-5C7DF4F11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/>
              <a:t>Further comments on editing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4C50F-7DF0-558B-C4AF-EEF9435A9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096928"/>
            <a:ext cx="6400800" cy="1752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You do not need to become a good writer, but you can and should try to become a good editor</a:t>
            </a:r>
          </a:p>
        </p:txBody>
      </p:sp>
    </p:spTree>
    <p:extLst>
      <p:ext uri="{BB962C8B-B14F-4D97-AF65-F5344CB8AC3E}">
        <p14:creationId xmlns:p14="http://schemas.microsoft.com/office/powerpoint/2010/main" val="13213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during Revision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reorganize information</a:t>
            </a:r>
          </a:p>
          <a:p>
            <a:pPr lvl="1"/>
            <a:r>
              <a:rPr lang="en-US" dirty="0"/>
              <a:t>often move entire paragraphs!</a:t>
            </a:r>
          </a:p>
          <a:p>
            <a:r>
              <a:rPr lang="en-US" dirty="0"/>
              <a:t>deepen or extend analysis</a:t>
            </a:r>
          </a:p>
          <a:p>
            <a:r>
              <a:rPr lang="en-US" dirty="0"/>
              <a:t>narrow focus, scope</a:t>
            </a:r>
          </a:p>
          <a:p>
            <a:r>
              <a:rPr lang="en-US" dirty="0"/>
              <a:t>add data and supporting information</a:t>
            </a:r>
          </a:p>
          <a:p>
            <a:r>
              <a:rPr lang="en-US" dirty="0"/>
              <a:t>adjust details of argument</a:t>
            </a:r>
          </a:p>
          <a:p>
            <a:r>
              <a:rPr lang="en-US" dirty="0"/>
              <a:t>eliminate repetition and/or restating the obvious</a:t>
            </a:r>
          </a:p>
          <a:p>
            <a:r>
              <a:rPr lang="en-US" dirty="0"/>
              <a:t>allocate space to highlight or diminish points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5500028" y="2057401"/>
            <a:ext cx="156966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HT" altLang="en-US" sz="2700" dirty="0"/>
              <a:t>畫蛇添足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4514" y="2714264"/>
            <a:ext cx="1127873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dirty="0" err="1"/>
              <a:t>huàshétiānzú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8124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C7C4D-F72C-7A32-EF83-6EEED4D8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431CB-607E-AA66-8244-CC13EE86F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Does the structure flow?</a:t>
            </a:r>
          </a:p>
          <a:p>
            <a:pPr lvl="1"/>
            <a:r>
              <a:rPr lang="en-US" dirty="0"/>
              <a:t>Try to move all measured quantities to Results</a:t>
            </a:r>
          </a:p>
          <a:p>
            <a:pPr lvl="1"/>
            <a:r>
              <a:rPr lang="en-US" dirty="0"/>
              <a:t>Are sections and subsections focused?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Missing logic</a:t>
            </a:r>
          </a:p>
          <a:p>
            <a:pPr lvl="1"/>
            <a:r>
              <a:rPr lang="en-US" dirty="0"/>
              <a:t>Any data need to be added</a:t>
            </a:r>
          </a:p>
          <a:p>
            <a:pPr lvl="1"/>
            <a:endParaRPr lang="en-US" dirty="0"/>
          </a:p>
          <a:p>
            <a:r>
              <a:rPr lang="en-US" dirty="0"/>
              <a:t>Can readers see what is coming next</a:t>
            </a:r>
          </a:p>
          <a:p>
            <a:pPr lvl="1"/>
            <a:r>
              <a:rPr lang="en-US" dirty="0"/>
              <a:t>Add summary paragraphs at beginning of sections</a:t>
            </a:r>
          </a:p>
          <a:p>
            <a:pPr lvl="1"/>
            <a:r>
              <a:rPr lang="en-US" dirty="0"/>
              <a:t>Add intro paragraphs in subsections</a:t>
            </a:r>
          </a:p>
          <a:p>
            <a:pPr lvl="1"/>
            <a:r>
              <a:rPr lang="en-US" dirty="0"/>
              <a:t>(try to avoid too much repetition)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0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C7C4D-F72C-7A32-EF83-6EEED4D8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Figures/Tables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431CB-607E-AA66-8244-CC13EE86F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Are Figures clear?  Readable?</a:t>
            </a:r>
          </a:p>
          <a:p>
            <a:pPr lvl="1"/>
            <a:r>
              <a:rPr lang="en-US" dirty="0"/>
              <a:t>Large fonts, thick lines</a:t>
            </a:r>
          </a:p>
          <a:p>
            <a:pPr lvl="1"/>
            <a:r>
              <a:rPr lang="en-US" dirty="0"/>
              <a:t>Keep simple</a:t>
            </a:r>
          </a:p>
          <a:p>
            <a:pPr lvl="1"/>
            <a:endParaRPr lang="en-US" dirty="0"/>
          </a:p>
          <a:p>
            <a:r>
              <a:rPr lang="en-US" dirty="0"/>
              <a:t>Are Tables useable?</a:t>
            </a:r>
          </a:p>
          <a:p>
            <a:endParaRPr lang="en-US" dirty="0"/>
          </a:p>
          <a:p>
            <a:r>
              <a:rPr lang="en-US" dirty="0"/>
              <a:t>Are they located where you want them?</a:t>
            </a:r>
          </a:p>
          <a:p>
            <a:pPr lvl="1"/>
            <a:r>
              <a:rPr lang="en-US" dirty="0"/>
              <a:t>Usually finalize at end, but it annoys co-authors to see them in </a:t>
            </a:r>
            <a:r>
              <a:rPr lang="en-US" dirty="0" err="1"/>
              <a:t>ramdom</a:t>
            </a:r>
            <a:r>
              <a:rPr lang="en-US" dirty="0"/>
              <a:t> places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19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38297-7521-6373-CD86-9C1846F63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4890"/>
          </a:xfrm>
        </p:spPr>
        <p:txBody>
          <a:bodyPr/>
          <a:lstStyle/>
          <a:p>
            <a:r>
              <a:rPr lang="en-US" dirty="0"/>
              <a:t>Language editing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ABB85-08A5-041F-601D-F100EAC8B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9273"/>
            <a:ext cx="8229600" cy="514815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Paragraphs and sentences: 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look for opportunities for parallelism</a:t>
            </a:r>
          </a:p>
          <a:p>
            <a:pPr marL="342900" lvl="1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Sentences:  underlining! forces you to read to focus on specific topics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Subject/verb go together?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Clauses: more than one in a sentence?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Limit “and”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 “and” at beginning of sentences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Comparisons: quantified?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Read sentences out loud!  If the sentence sounds awkward, it probably reads awkward</a:t>
            </a:r>
          </a:p>
        </p:txBody>
      </p:sp>
    </p:spTree>
    <p:extLst>
      <p:ext uri="{BB962C8B-B14F-4D97-AF65-F5344CB8AC3E}">
        <p14:creationId xmlns:p14="http://schemas.microsoft.com/office/powerpoint/2010/main" val="2538802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754" y="559933"/>
            <a:ext cx="9009246" cy="503295"/>
          </a:xfrm>
        </p:spPr>
        <p:txBody>
          <a:bodyPr>
            <a:noAutofit/>
          </a:bodyPr>
          <a:lstStyle/>
          <a:p>
            <a:r>
              <a:rPr lang="en-US" dirty="0"/>
              <a:t>Editing advice (repeated)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7" y="1658696"/>
            <a:ext cx="8412480" cy="40109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Read the entire piece once or even twice before you comment, so as to develop a clear sense of the purpose and audience and scope.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Focus first on the big picture content and organization, and then on the particulars.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Be honest but remain diplomatic and supportive.</a:t>
            </a:r>
          </a:p>
          <a:p>
            <a:pPr lvl="1"/>
            <a:r>
              <a:rPr lang="en-US" dirty="0"/>
              <a:t>Lead with the positive</a:t>
            </a:r>
          </a:p>
          <a:p>
            <a:pPr lvl="1"/>
            <a:r>
              <a:rPr lang="en-US" dirty="0"/>
              <a:t>Edit as you would wish to be edited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Explain why, if pointing out that something is confusing or doesn’t work.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Make </a:t>
            </a:r>
            <a:r>
              <a:rPr lang="en-US" u="sng" dirty="0">
                <a:solidFill>
                  <a:srgbClr val="FF0000"/>
                </a:solidFill>
              </a:rPr>
              <a:t>specific recommendations </a:t>
            </a:r>
            <a:r>
              <a:rPr lang="en-US" dirty="0"/>
              <a:t>for improvement.</a:t>
            </a:r>
          </a:p>
        </p:txBody>
      </p:sp>
    </p:spTree>
    <p:extLst>
      <p:ext uri="{BB962C8B-B14F-4D97-AF65-F5344CB8AC3E}">
        <p14:creationId xmlns:p14="http://schemas.microsoft.com/office/powerpoint/2010/main" val="156766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during Revision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reorganize information</a:t>
            </a:r>
          </a:p>
          <a:p>
            <a:pPr lvl="1"/>
            <a:r>
              <a:rPr lang="en-US" sz="2400" dirty="0"/>
              <a:t>often move entire paragraphs!</a:t>
            </a:r>
          </a:p>
          <a:p>
            <a:r>
              <a:rPr lang="en-US" sz="2800" dirty="0"/>
              <a:t>deepen or extend analysis</a:t>
            </a:r>
          </a:p>
          <a:p>
            <a:r>
              <a:rPr lang="en-US" sz="2800" dirty="0"/>
              <a:t>narrow focus, scope</a:t>
            </a:r>
          </a:p>
          <a:p>
            <a:r>
              <a:rPr lang="en-US" sz="2800" dirty="0"/>
              <a:t>add data and supporting information</a:t>
            </a:r>
          </a:p>
          <a:p>
            <a:r>
              <a:rPr lang="en-US" sz="2800" dirty="0"/>
              <a:t>adjust details of argument</a:t>
            </a:r>
          </a:p>
          <a:p>
            <a:r>
              <a:rPr lang="en-US" sz="2800" dirty="0"/>
              <a:t>eliminate repetition and/or restating the obvious</a:t>
            </a:r>
          </a:p>
          <a:p>
            <a:r>
              <a:rPr lang="en-US" sz="2800" dirty="0"/>
              <a:t>allocate space to highlight or diminish points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5809370" y="160020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HT" altLang="en-US" sz="3600" dirty="0"/>
              <a:t>畫蛇添足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5351" y="2476019"/>
            <a:ext cx="1437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huàshétiānzú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812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1590"/>
          </a:xfrm>
        </p:spPr>
        <p:txBody>
          <a:bodyPr>
            <a:normAutofit fontScale="90000"/>
          </a:bodyPr>
          <a:lstStyle/>
          <a:p>
            <a:r>
              <a:rPr lang="en-US" dirty="0"/>
              <a:t>Possible Tasks while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768" y="1081274"/>
            <a:ext cx="8708104" cy="4925117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correct any remaining weaknesses in organization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improve coherence / transitions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drop unnecessary information and eliminate “wordiness”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“when in doubt, cut it out” – paragraphs, sentences, words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goal is more succinct without losing breadth, depth, or complexity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create “audience appeal”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improve sentence structure and correct grammar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improve vocabulary and word choice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finalize graphics (tables, figures, pictures, etc.)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provide or adjust visual aspects of text (title, headings, layout, font, etc.)</a:t>
            </a:r>
          </a:p>
        </p:txBody>
      </p:sp>
      <p:sp>
        <p:nvSpPr>
          <p:cNvPr id="4" name="Rectangle 3"/>
          <p:cNvSpPr/>
          <p:nvPr/>
        </p:nvSpPr>
        <p:spPr>
          <a:xfrm>
            <a:off x="2596464" y="5839827"/>
            <a:ext cx="3951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Bù</a:t>
            </a:r>
            <a:r>
              <a:rPr lang="en-US" sz="2800" dirty="0"/>
              <a:t> </a:t>
            </a:r>
            <a:r>
              <a:rPr lang="en-US" sz="2800" dirty="0" err="1"/>
              <a:t>Zhī</a:t>
            </a:r>
            <a:r>
              <a:rPr lang="en-US" sz="2800" dirty="0"/>
              <a:t> </a:t>
            </a:r>
            <a:r>
              <a:rPr lang="en-US" sz="2800" dirty="0" err="1"/>
              <a:t>Ròu</a:t>
            </a:r>
            <a:r>
              <a:rPr lang="en-US" sz="2800" dirty="0"/>
              <a:t> </a:t>
            </a:r>
            <a:r>
              <a:rPr lang="en-US" sz="2800" dirty="0" err="1"/>
              <a:t>Wèi-不知肉味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1683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2B27C-8A1C-FDC1-C994-81BA66FB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1518"/>
          </a:xfrm>
        </p:spPr>
        <p:txBody>
          <a:bodyPr/>
          <a:lstStyle/>
          <a:p>
            <a:r>
              <a:rPr lang="en-US" dirty="0"/>
              <a:t>Tools for editing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7C004-C4BC-B95F-39DD-0D3C617EA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Use Grammarly!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Free version works well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Overleaf and MS underlines problems, so fix them!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Use </a:t>
            </a:r>
            <a:r>
              <a:rPr lang="en-US" dirty="0" err="1"/>
              <a:t>ChatGPT</a:t>
            </a:r>
            <a:r>
              <a:rPr lang="en-US" dirty="0"/>
              <a:t> or similar tools for translation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Write in Chinese first, if English is a problem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you use </a:t>
            </a:r>
            <a:r>
              <a:rPr lang="en-US" dirty="0" err="1"/>
              <a:t>ChatGPT</a:t>
            </a:r>
            <a:r>
              <a:rPr lang="en-US" dirty="0"/>
              <a:t> to create text (not just translation), you </a:t>
            </a:r>
            <a:r>
              <a:rPr lang="en-US" u="sng" dirty="0">
                <a:solidFill>
                  <a:srgbClr val="FF0000"/>
                </a:solidFill>
              </a:rPr>
              <a:t>must</a:t>
            </a:r>
            <a:r>
              <a:rPr lang="en-US" dirty="0"/>
              <a:t> check it and credit </a:t>
            </a:r>
            <a:r>
              <a:rPr lang="en-US" dirty="0" err="1"/>
              <a:t>ChatGPT</a:t>
            </a:r>
            <a:r>
              <a:rPr lang="en-US" dirty="0"/>
              <a:t> in the acknowledgements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Your classmates!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You become a better writer by editing other people’s work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My collaborators always see science with a different perspective and identify unclear writing/logic</a:t>
            </a:r>
          </a:p>
        </p:txBody>
      </p:sp>
    </p:spTree>
    <p:extLst>
      <p:ext uri="{BB962C8B-B14F-4D97-AF65-F5344CB8AC3E}">
        <p14:creationId xmlns:p14="http://schemas.microsoft.com/office/powerpoint/2010/main" val="2097921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4999</TotalTime>
  <Words>562</Words>
  <Application>Microsoft Macintosh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Further comments on editing</vt:lpstr>
      <vt:lpstr>Tasks during Revision</vt:lpstr>
      <vt:lpstr>Structural edits</vt:lpstr>
      <vt:lpstr>Figures/Tables</vt:lpstr>
      <vt:lpstr>Language editing</vt:lpstr>
      <vt:lpstr>Editing advice (repeated)</vt:lpstr>
      <vt:lpstr>Tasks during Revision</vt:lpstr>
      <vt:lpstr>Possible Tasks while Editing</vt:lpstr>
      <vt:lpstr>Tools for editing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Science Writing  for Astronomy</dc:title>
  <dc:creator>Gregory Herczeg</dc:creator>
  <cp:lastModifiedBy>Herczeg, Gregory</cp:lastModifiedBy>
  <cp:revision>119</cp:revision>
  <dcterms:created xsi:type="dcterms:W3CDTF">2020-06-11T18:44:58Z</dcterms:created>
  <dcterms:modified xsi:type="dcterms:W3CDTF">2023-05-18T00:47:37Z</dcterms:modified>
</cp:coreProperties>
</file>